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50B5D-F219-4C08-AA1D-01491773CB87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A33D03-5D97-493A-A43E-14E1BB1613A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6231976" cy="1211560"/>
          </a:xfrm>
        </p:spPr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4038600" cy="1800200"/>
          </a:xfrm>
        </p:spPr>
        <p:txBody>
          <a:bodyPr/>
          <a:lstStyle/>
          <a:p>
            <a:pPr algn="l"/>
            <a:r>
              <a:rPr lang="en-US" u="sng" dirty="0" smtClean="0"/>
              <a:t>Graphing</a:t>
            </a:r>
            <a:r>
              <a:rPr lang="en-US" dirty="0" smtClean="0"/>
              <a:t>: </a:t>
            </a:r>
          </a:p>
          <a:p>
            <a:pPr lvl="0" algn="l"/>
            <a:r>
              <a:rPr lang="en-CA" dirty="0" smtClean="0"/>
              <a:t>Types of Graphs</a:t>
            </a:r>
            <a:endParaRPr lang="en-US" dirty="0" smtClean="0"/>
          </a:p>
          <a:p>
            <a:pPr algn="l"/>
            <a:r>
              <a:rPr lang="en-CA" dirty="0" smtClean="0"/>
              <a:t>Interpretation of Graphs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61048"/>
            <a:ext cx="8229600" cy="2463552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I will be able to interpret information presented in graphical form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C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I will be able to select appropriate graphs to correctly display observations gathered, including proper construction and labelling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Learning Outcomes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</dc:title>
  <dc:creator>K J</dc:creator>
  <cp:lastModifiedBy>K J</cp:lastModifiedBy>
  <cp:revision>3</cp:revision>
  <dcterms:created xsi:type="dcterms:W3CDTF">2012-02-12T21:25:25Z</dcterms:created>
  <dcterms:modified xsi:type="dcterms:W3CDTF">2012-02-12T21:46:54Z</dcterms:modified>
</cp:coreProperties>
</file>